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3A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28"/>
  </p:normalViewPr>
  <p:slideViewPr>
    <p:cSldViewPr snapToGrid="0">
      <p:cViewPr>
        <p:scale>
          <a:sx n="54" d="100"/>
          <a:sy n="54" d="100"/>
        </p:scale>
        <p:origin x="3064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it-IT"/>
              <a:t>Fare clic per modificare lo stile del sottotitolo dello schema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9548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5025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82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82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8723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34082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5724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7048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2203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39700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it-IT"/>
              <a:t>Fare clic sull'icona per inserire un'immagine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1128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3737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9321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2E6B7A-90C1-4C8D-9EE3-BED8C4F8A291}" type="datetimeFigureOut">
              <a:rPr lang="it-IT" smtClean="0"/>
              <a:t>19/03/26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73FA14-095D-4488-AEFB-18BA85DA440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8123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571B51A0-680F-1C4D-9D87-DCDD6C9D0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" y="3175"/>
            <a:ext cx="10686257" cy="15120864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0C396234-DAFB-8AEB-46E3-D110383349E3}"/>
              </a:ext>
            </a:extLst>
          </p:cNvPr>
          <p:cNvSpPr txBox="1"/>
          <p:nvPr/>
        </p:nvSpPr>
        <p:spPr>
          <a:xfrm>
            <a:off x="8432077" y="14319397"/>
            <a:ext cx="1490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Logo comune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4D743194-2E5F-E05D-167F-437A1E514931}"/>
              </a:ext>
            </a:extLst>
          </p:cNvPr>
          <p:cNvSpPr txBox="1"/>
          <p:nvPr/>
        </p:nvSpPr>
        <p:spPr>
          <a:xfrm>
            <a:off x="337414" y="11806209"/>
            <a:ext cx="10010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ipsum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dolor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sit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eiusmod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tempor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incidunt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ut labore et dolore magna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aliqua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Ut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enim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ad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minim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veniam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quis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nostrum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exercitationem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ullamco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laboriosam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nisi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ut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aliquid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ex ea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commodi</a:t>
            </a:r>
            <a:r>
              <a:rPr lang="it-IT" sz="2400" dirty="0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it-IT" sz="2400" dirty="0" err="1">
                <a:solidFill>
                  <a:schemeClr val="bg1"/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consequatur</a:t>
            </a:r>
            <a:endParaRPr lang="it-IT" sz="240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5253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i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</TotalTime>
  <Words>43</Words>
  <Application>Microsoft Macintosh PowerPoint</Application>
  <PresentationFormat>Personalizzato</PresentationFormat>
  <Paragraphs>2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Lato</vt:lpstr>
      <vt:lpstr>Tema di Office</vt:lpstr>
      <vt:lpstr>Presentazione standard di PowerPoint</vt:lpstr>
    </vt:vector>
  </TitlesOfParts>
  <Company>Regione Emilia-Romagna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Niboli Francesco</dc:creator>
  <cp:lastModifiedBy>Di Monte Andrea</cp:lastModifiedBy>
  <cp:revision>9</cp:revision>
  <dcterms:created xsi:type="dcterms:W3CDTF">2024-03-25T11:35:01Z</dcterms:created>
  <dcterms:modified xsi:type="dcterms:W3CDTF">2026-03-19T11:53:20Z</dcterms:modified>
</cp:coreProperties>
</file>